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442A1-2276-B1F2-09FE-2210B8345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EA5B78-DBC6-0309-C97D-0936F4723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A9C1D-02C4-7659-8907-AB75BBAE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215C4-07E4-C374-1733-92574BA2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026D5-15DC-BCAC-5B54-BD9A6D07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7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CFC4E-7B6E-4997-3294-6E7FAE07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9A80D-57A7-F636-68A3-5ED2FEC78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03221-DD25-7949-0EFD-1D00B4DF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3D335-2B44-D531-6BAD-41D5F42D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7D6C4-57F0-C1A3-A62B-CFC394CF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ACE693-898C-E932-E5C4-0F9A6AC26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02F615-5C80-72FA-18E6-1AF8C720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D4954-3DED-557A-D65C-B4DA6EA34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AF180D-0FAB-4696-15FE-6CB137BA3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20DD8E-C343-34A3-0622-FD7E6D19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44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3928C-8CBC-80F8-C169-6AA6269C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3B9EC-39C7-5F38-53AD-2F26B667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8FE3A-B7EC-D062-14D5-A6934DAB5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2D5F5-7074-B403-DCA7-8F48E78B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FB8D6-C6B5-0CF4-764A-C48EA300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4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5E475-5734-DD55-F516-B04E44D3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C4CD3-BF67-D9D3-71E1-577D609AB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05552F-D008-2C15-1A10-0BDE8BC3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57D4F5-B7FF-23B9-E93E-5A134160E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AC90B-9EE9-BE2B-8EC9-B815BD31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5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59E9E-DE66-742D-6A37-BF442014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BA187-EBE4-FF15-6CDE-2E8D4412C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AC0C0-41C1-1B40-8E36-16D2E5891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C893E-E326-ED8E-2B69-A28C420C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5DA386-496F-40E7-D4F7-B56B8F5A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1E8960-2869-B67E-C107-EC20EFA8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34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B9A46-F224-E1B8-FB94-7E1F16DE5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E5E13E-0CCA-9F36-83CD-09EEF0CCD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3C2779-3AFA-5F38-D1B0-FD7FCFED5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3C1F8E-6712-A67D-E045-2162035C7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C0A686-4D08-4130-197F-6599AD8B4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6158C1-6898-3EEC-74B2-CA4D8F1A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8B8AF8-F0FC-AFB4-AAB9-C6AB4F3A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ED6BB5-98C3-1E04-DB9D-306C777B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0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60760-E127-B137-2E7D-71A0F79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54E848-8AE2-8FA2-B4AB-11A35321F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C55E91-D766-9997-49FD-90D72A5A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B304AE-D9E3-F8FE-2DEA-317BB4C2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9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4BD86B-30DB-F162-4EB8-C5005AFA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E01DB1-3ABB-02D2-7DDA-E5C95CA0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5F244-AF9B-ECFA-C576-1737DAF0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9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99F88-1507-C027-11AB-E4055265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23107-9C47-FCF9-F07A-D80C86B01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5FB9B0-8BD5-694A-BDF2-2AC75BFED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036CEA-EB58-E2B4-A2D0-FA6FAB5B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3D2EB2-0698-66B6-9081-12896BA0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C94464-006B-7584-6868-FAC272F9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2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095CF-8768-1E57-FC9D-5ADD5089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17C75E-4577-9EBB-0D8E-201F2E9C4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BE94BD-04E2-71B2-68A2-897608588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83ABF-8294-CA2C-DDCB-78A5173B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BFF526-04A5-B168-45CF-B2C21C17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7B1C84-0F31-72CD-365D-BAA5F744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0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9D6614-4352-DEE4-ABB1-AE4A10E1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31D35-8C0A-EF88-227B-0B088D38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7FA4F-D996-41B2-F17B-31B3CC977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D9902-CD4F-4769-B17A-31C546FA4C9F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D59B0-F3EB-2E5C-88B1-75399D162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99773-B4C3-8680-B496-12330FCC6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9E783-02E0-46D2-A257-98AE802A3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84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00D7A-9DAE-5D8E-823F-AEB86F98F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3969"/>
            <a:ext cx="9144000" cy="2387600"/>
          </a:xfrm>
        </p:spPr>
        <p:txBody>
          <a:bodyPr/>
          <a:lstStyle/>
          <a:p>
            <a:r>
              <a:rPr lang="en-US" altLang="ko-KR" dirty="0"/>
              <a:t>Stable Diffusion Model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14888D-DE05-924B-3C02-521F87BED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377" y="4411569"/>
            <a:ext cx="9144000" cy="1655762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0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A4E9F2-AA9F-871F-7417-DD32012A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처음엔 </a:t>
            </a:r>
            <a:r>
              <a:rPr lang="en-US" altLang="ko-KR" sz="3200" dirty="0"/>
              <a:t>bass</a:t>
            </a:r>
            <a:r>
              <a:rPr lang="ko-KR" altLang="en-US" sz="3200" dirty="0"/>
              <a:t>라고만 입력했더니 생선 </a:t>
            </a:r>
            <a:r>
              <a:rPr lang="ko-KR" altLang="en-US" sz="3200" dirty="0" err="1"/>
              <a:t>배스가</a:t>
            </a:r>
            <a:r>
              <a:rPr lang="ko-KR" altLang="en-US" sz="3200" dirty="0"/>
              <a:t> 나왔다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878E44-7E25-8FD1-E4AA-B30C3E8B79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05" y="1825625"/>
            <a:ext cx="66311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56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D974D-0D7E-C698-A9A6-B6D5C1BC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입력을 </a:t>
            </a:r>
            <a:r>
              <a:rPr lang="en-US" altLang="ko-KR" sz="2400" dirty="0"/>
              <a:t>bass guitar</a:t>
            </a:r>
            <a:r>
              <a:rPr lang="ko-KR" altLang="en-US" sz="2400" dirty="0"/>
              <a:t>라고 </a:t>
            </a:r>
            <a:r>
              <a:rPr lang="ko-KR" altLang="en-US" sz="2400" dirty="0" err="1"/>
              <a:t>입력후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몇번</a:t>
            </a:r>
            <a:r>
              <a:rPr lang="ko-KR" altLang="en-US" sz="2400" dirty="0"/>
              <a:t> 더 돌려보니 정확도가 올라갔다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0BFD97-2F74-C270-0220-4C93B19544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973" y="2638080"/>
            <a:ext cx="3658921" cy="370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9D2DD4-C3EF-16C6-EC66-D5F986FA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3" y="2646947"/>
            <a:ext cx="3941026" cy="368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>
            <a:extLst>
              <a:ext uri="{FF2B5EF4-FFF2-40B4-BE49-F238E27FC236}">
                <a16:creationId xmlns:a16="http://schemas.microsoft.com/office/drawing/2014/main" id="{A6341E20-1A59-1D74-4DED-2F4534025A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426C588-8B1A-5A4C-E40B-77AB995A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94" y="2646947"/>
            <a:ext cx="3680568" cy="370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9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E8A61-94F5-494B-60F5-12B67BBB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이번에는 사람과 함께 출력시켜 보았다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637B76-2D09-A36D-C691-4463FA03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441" y="1862603"/>
            <a:ext cx="3532772" cy="352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CF3376-4D60-6BD8-654A-854641DAB3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72" y="1862603"/>
            <a:ext cx="3595469" cy="352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5B16B9-6B48-71A5-EF8F-E4A08602FB73}"/>
              </a:ext>
            </a:extLst>
          </p:cNvPr>
          <p:cNvSpPr txBox="1"/>
          <p:nvPr/>
        </p:nvSpPr>
        <p:spPr>
          <a:xfrm>
            <a:off x="561474" y="18626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58759-B389-959F-244D-8FDD8565191C}"/>
              </a:ext>
            </a:extLst>
          </p:cNvPr>
          <p:cNvSpPr txBox="1"/>
          <p:nvPr/>
        </p:nvSpPr>
        <p:spPr>
          <a:xfrm>
            <a:off x="72706" y="5590196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아무래도 사람의 얼굴이나 </a:t>
            </a:r>
            <a:endParaRPr lang="en-US" altLang="ko-KR" sz="2800" dirty="0"/>
          </a:p>
          <a:p>
            <a:r>
              <a:rPr lang="ko-KR" altLang="en-US" sz="2800" dirty="0" err="1"/>
              <a:t>손가락등의</a:t>
            </a:r>
            <a:r>
              <a:rPr lang="ko-KR" altLang="en-US" sz="2800" dirty="0"/>
              <a:t> 부분은 어색하게 나온다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041B5A3-AA59-E5C2-B3D7-B3AA0F87D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05" y="1856671"/>
            <a:ext cx="3595468" cy="356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7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C969B-E2DA-75F9-23C7-9D5987C5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고양이와도</a:t>
            </a:r>
            <a:r>
              <a:rPr lang="ko-KR" altLang="en-US" dirty="0"/>
              <a:t> 출력시켜보았다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36F77E-B871-CF26-13C9-D0A7AB3748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801" y="1690688"/>
            <a:ext cx="4703345" cy="477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1D912C0-24E4-AC09-D172-B4FFFE460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2" y="1690688"/>
            <a:ext cx="48387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09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E2E50-5209-4687-29D9-4CD0D760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고양이가 </a:t>
            </a:r>
            <a:r>
              <a:rPr lang="ko-KR" altLang="en-US" sz="2800" dirty="0" err="1"/>
              <a:t>기타치는사람과</a:t>
            </a:r>
            <a:r>
              <a:rPr lang="ko-KR" altLang="en-US" sz="2800" dirty="0"/>
              <a:t> 합쳐져 이상한 이미지가 되기도 했다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B1E6F93-233B-65FF-6D4B-FFB336A6B5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9077"/>
            <a:ext cx="2610853" cy="254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97E8C5F-4249-646F-B15A-9A832492C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053" y="1489076"/>
            <a:ext cx="2712895" cy="254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217959B0-4784-7AE5-D899-382134B73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53" y="1482813"/>
            <a:ext cx="2634948" cy="254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939A61E1-D1AB-3458-4355-B1A2CBB41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05" y="1476549"/>
            <a:ext cx="2746947" cy="254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77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AA0F1-0486-BCAF-3D17-A96A8C48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특정 장소에 있게도 설정했다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0A86067-FD37-9485-177D-6595A822AA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93" y="1476667"/>
            <a:ext cx="43863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110FFF8-5965-058A-49E7-DDB50B464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51" y="1476668"/>
            <a:ext cx="4592633" cy="44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454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9BB06-7374-65D0-FF1C-4E9AAEBF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추가로 사람도 출력하였다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977BE-F7A6-1BAF-B5B9-AEE5F5DFC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0825"/>
            <a:ext cx="10515600" cy="4351338"/>
          </a:xfrm>
        </p:spPr>
        <p:txBody>
          <a:bodyPr/>
          <a:lstStyle/>
          <a:p>
            <a:r>
              <a:rPr lang="ko-KR" altLang="en-US" dirty="0" err="1"/>
              <a:t>원본이미지</a:t>
            </a:r>
            <a:r>
              <a:rPr lang="en-US" altLang="ko-KR" dirty="0"/>
              <a:t>(</a:t>
            </a:r>
            <a:r>
              <a:rPr lang="ko-KR" altLang="en-US" dirty="0"/>
              <a:t>일본의 게임개발자 마스다 </a:t>
            </a:r>
            <a:r>
              <a:rPr lang="ko-KR" altLang="en-US" dirty="0" err="1"/>
              <a:t>준이치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7170" name="Picture 2" descr="마스다 준이치 - 위키백과, 우리 모두의 백과사전">
            <a:extLst>
              <a:ext uri="{FF2B5EF4-FFF2-40B4-BE49-F238E27FC236}">
                <a16:creationId xmlns:a16="http://schemas.microsoft.com/office/drawing/2014/main" id="{9C536FD0-D084-5FA9-698F-B6BB00BC7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154071"/>
            <a:ext cx="2478181" cy="32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마스다 준이치 | 포켓몬 위키 | Fandom">
            <a:extLst>
              <a:ext uri="{FF2B5EF4-FFF2-40B4-BE49-F238E27FC236}">
                <a16:creationId xmlns:a16="http://schemas.microsoft.com/office/drawing/2014/main" id="{1EBE5D54-CDAA-E622-0A89-AE582085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580" y="2154072"/>
            <a:ext cx="2238725" cy="32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콘텐츠 연대기 II] 위기의 '포켓몬' 살린 두 구원투수들 – 포켓몬스터의 탄생 (6) - 오피니언뉴스">
            <a:extLst>
              <a:ext uri="{FF2B5EF4-FFF2-40B4-BE49-F238E27FC236}">
                <a16:creationId xmlns:a16="http://schemas.microsoft.com/office/drawing/2014/main" id="{B3231E43-3C3C-1230-FE4C-4E799883C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05" y="2239116"/>
            <a:ext cx="4690692" cy="31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7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A4DC7-32BE-B089-F7E4-22AFC1B8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출력된 </a:t>
            </a:r>
            <a:r>
              <a:rPr lang="ko-KR" altLang="en-US" dirty="0" err="1"/>
              <a:t>사람이미지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1D80304-C375-68E1-9649-F1B94F568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생각보다 원본 이미지와 비슷한 사람의 이미지가 나왔다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664D5D8F-5E5A-6A88-6581-94D6E8E90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2" y="2930882"/>
            <a:ext cx="10515600" cy="27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8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와이드스크린</PresentationFormat>
  <Paragraphs>15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Stable Diffusion Model</vt:lpstr>
      <vt:lpstr>처음엔 bass라고만 입력했더니 생선 배스가 나왔다.</vt:lpstr>
      <vt:lpstr>입력을 bass guitar라고 입력후 몇번 더 돌려보니 정확도가 올라갔다</vt:lpstr>
      <vt:lpstr>이번에는 사람과 함께 출력시켜 보았다</vt:lpstr>
      <vt:lpstr>고양이와도 출력시켜보았다</vt:lpstr>
      <vt:lpstr>고양이가 기타치는사람과 합쳐져 이상한 이미지가 되기도 했다.</vt:lpstr>
      <vt:lpstr>특정 장소에 있게도 설정했다</vt:lpstr>
      <vt:lpstr>추가로 사람도 출력하였다</vt:lpstr>
      <vt:lpstr>출력된 사람이미지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Diffusion Model</dc:title>
  <dc:creator>진호 유</dc:creator>
  <cp:lastModifiedBy>진호 유</cp:lastModifiedBy>
  <cp:revision>1</cp:revision>
  <dcterms:created xsi:type="dcterms:W3CDTF">2023-09-01T15:29:11Z</dcterms:created>
  <dcterms:modified xsi:type="dcterms:W3CDTF">2023-09-01T15:29:12Z</dcterms:modified>
</cp:coreProperties>
</file>